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1" r:id="rId3"/>
    <p:sldMasterId id="2147483652" r:id="rId4"/>
  </p:sldMasterIdLst>
  <p:notesMasterIdLst>
    <p:notesMasterId r:id="rId5"/>
  </p:notesMasterIdLst>
  <p:sldIdLst>
    <p:sldId id="256" r:id="rId6"/>
    <p:sldId id="257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title"/>
          </p:nvPr>
        </p:nvSpPr>
        <p:spPr>
          <a:xfrm>
            <a:off x="1343880" y="0"/>
            <a:ext cx="10751760" cy="89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1343880" y="0"/>
            <a:ext cx="10751760" cy="89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720000" y="1368000"/>
            <a:ext cx="10799640" cy="4931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4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6384960"/>
            <a:ext cx="12191760" cy="609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0" y="6248520"/>
            <a:ext cx="12191760" cy="609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0" y="228600"/>
            <a:ext cx="12191760" cy="1294920"/>
          </a:xfrm>
          <a:prstGeom prst="rect">
            <a:avLst/>
          </a:prstGeom>
          <a:noFill/>
          <a:ln>
            <a:noFill/>
          </a:ln>
          <a:effectLst>
            <a:outerShdw dir="2700000" dist="35638">
              <a:srgbClr val="969696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7000" y="6601680"/>
            <a:ext cx="932760" cy="2559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"/>
          <p:cNvSpPr txBox="1"/>
          <p:nvPr>
            <p:ph idx="1" type="body"/>
          </p:nvPr>
        </p:nvSpPr>
        <p:spPr>
          <a:xfrm>
            <a:off x="609480" y="2504695"/>
            <a:ext cx="10972500" cy="39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pic>
        <p:nvPicPr>
          <p:cNvPr id="11" name="Google Shape;11;p1" title="2026_bannerDefinitiv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075"/>
            <a:ext cx="12192000" cy="23872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558720" y="6553080"/>
            <a:ext cx="11074320" cy="3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12600">
            <a:solidFill>
              <a:srgbClr val="003399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6" name="Google Shape;16;p3"/>
          <p:cNvSpPr/>
          <p:nvPr/>
        </p:nvSpPr>
        <p:spPr>
          <a:xfrm>
            <a:off x="0" y="1043640"/>
            <a:ext cx="12089880" cy="3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cap="flat" cmpd="sng" w="9525">
            <a:solidFill>
              <a:srgbClr val="5F5F5F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>
            <a:off x="11277720" y="6597720"/>
            <a:ext cx="812160" cy="36756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800" strike="noStrike"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1008000" y="6622200"/>
            <a:ext cx="3962160" cy="2458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000" strike="noStrike">
                <a:solidFill>
                  <a:srgbClr val="5F5F5F"/>
                </a:solidFill>
                <a:latin typeface="Roboto"/>
                <a:ea typeface="Roboto"/>
                <a:cs typeface="Roboto"/>
                <a:sym typeface="Roboto"/>
              </a:rPr>
              <a:t>Author Info</a:t>
            </a:r>
            <a:endParaRPr b="0" sz="1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2880000" y="6588000"/>
            <a:ext cx="8498880" cy="2458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 strike="noStrike">
                <a:solidFill>
                  <a:srgbClr val="000066"/>
                </a:solidFill>
                <a:latin typeface="Roboto"/>
                <a:ea typeface="Roboto"/>
                <a:cs typeface="Roboto"/>
                <a:sym typeface="Roboto"/>
              </a:rPr>
              <a:t>ICCSA 202</a:t>
            </a:r>
            <a:r>
              <a:rPr b="1" lang="en-US" sz="1000">
                <a:solidFill>
                  <a:srgbClr val="000066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r>
              <a:rPr b="1" lang="en-US" sz="1000" strike="noStrike">
                <a:solidFill>
                  <a:srgbClr val="0000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-US" sz="1000">
                <a:solidFill>
                  <a:srgbClr val="000066"/>
                </a:solidFill>
                <a:latin typeface="Roboto"/>
                <a:ea typeface="Roboto"/>
                <a:cs typeface="Roboto"/>
                <a:sym typeface="Roboto"/>
              </a:rPr>
              <a:t>University of Minho, Braga, Portugal </a:t>
            </a:r>
            <a:r>
              <a:rPr b="1" lang="en-US" sz="1000" strike="noStrike">
                <a:solidFill>
                  <a:srgbClr val="000066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-US" sz="1000">
                <a:solidFill>
                  <a:srgbClr val="4D4D4D"/>
                </a:solidFill>
                <a:latin typeface="Roboto"/>
                <a:ea typeface="Roboto"/>
                <a:cs typeface="Roboto"/>
                <a:sym typeface="Roboto"/>
              </a:rPr>
              <a:t>June 30- July 3, 2026</a:t>
            </a:r>
            <a:endParaRPr b="0" sz="10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20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7000" y="6601680"/>
            <a:ext cx="932760" cy="25596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/>
          <p:nvPr>
            <p:ph type="title"/>
          </p:nvPr>
        </p:nvSpPr>
        <p:spPr>
          <a:xfrm>
            <a:off x="1343880" y="0"/>
            <a:ext cx="10751760" cy="89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720000" y="1368000"/>
            <a:ext cx="10799640" cy="493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pic>
        <p:nvPicPr>
          <p:cNvPr id="23" name="Google Shape;23;p3" title="2026logoBI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7068" y="0"/>
            <a:ext cx="1025076" cy="102507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4647960" y="6356520"/>
            <a:ext cx="2895480" cy="3646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" name="Google Shape;33;p6"/>
          <p:cNvSpPr/>
          <p:nvPr/>
        </p:nvSpPr>
        <p:spPr>
          <a:xfrm>
            <a:off x="8499240" y="6356520"/>
            <a:ext cx="2133360" cy="364680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800" u="none" cap="none" strike="noStrike"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6"/>
          <p:cNvSpPr txBox="1"/>
          <p:nvPr/>
        </p:nvSpPr>
        <p:spPr>
          <a:xfrm>
            <a:off x="1775880" y="2576160"/>
            <a:ext cx="8639640" cy="161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 strike="noStrike">
                <a:solidFill>
                  <a:srgbClr val="4C4C4C"/>
                </a:solidFill>
                <a:latin typeface="Roboto"/>
                <a:ea typeface="Roboto"/>
                <a:cs typeface="Roboto"/>
                <a:sym typeface="Roboto"/>
              </a:rPr>
              <a:t>Title</a:t>
            </a:r>
            <a:br>
              <a:rPr lang="en-US" sz="1800"/>
            </a:br>
            <a:br>
              <a:rPr lang="en-US" sz="1800"/>
            </a:br>
            <a:r>
              <a:rPr b="0" lang="en-US" sz="1600" strike="noStrike">
                <a:solidFill>
                  <a:srgbClr val="4C4C4C"/>
                </a:solidFill>
                <a:latin typeface="Roboto"/>
                <a:ea typeface="Roboto"/>
                <a:cs typeface="Roboto"/>
                <a:sym typeface="Roboto"/>
              </a:rPr>
              <a:t>Authors</a:t>
            </a:r>
            <a:endParaRPr b="0" sz="16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6"/>
          <p:cNvSpPr/>
          <p:nvPr/>
        </p:nvSpPr>
        <p:spPr>
          <a:xfrm>
            <a:off x="2908800" y="5760000"/>
            <a:ext cx="6374160" cy="962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 strike="noStrike">
                <a:solidFill>
                  <a:srgbClr val="4C4C4C"/>
                </a:solidFill>
                <a:latin typeface="Roboto"/>
                <a:ea typeface="Roboto"/>
                <a:cs typeface="Roboto"/>
                <a:sym typeface="Roboto"/>
              </a:rPr>
              <a:t>July x, 202</a:t>
            </a:r>
            <a:r>
              <a:rPr lang="en-US" sz="1600">
                <a:solidFill>
                  <a:srgbClr val="4C4C4C"/>
                </a:solidFill>
                <a:latin typeface="Roboto"/>
                <a:ea typeface="Roboto"/>
                <a:cs typeface="Roboto"/>
                <a:sym typeface="Roboto"/>
              </a:rPr>
              <a:t>6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6"/>
          <p:cNvSpPr/>
          <p:nvPr/>
        </p:nvSpPr>
        <p:spPr>
          <a:xfrm>
            <a:off x="3845880" y="4140000"/>
            <a:ext cx="4499640" cy="1522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 strike="noStrike">
                <a:solidFill>
                  <a:srgbClr val="4C4C4C"/>
                </a:solidFill>
                <a:latin typeface="Roboto"/>
                <a:ea typeface="Roboto"/>
                <a:cs typeface="Roboto"/>
                <a:sym typeface="Roboto"/>
              </a:rPr>
              <a:t>Presenter</a:t>
            </a: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r>
              <a:rPr b="1" lang="en-US" sz="2200" strike="noStrike">
                <a:solidFill>
                  <a:srgbClr val="4C4C4C"/>
                </a:solidFill>
                <a:latin typeface="Roboto"/>
                <a:ea typeface="Roboto"/>
                <a:cs typeface="Roboto"/>
                <a:sym typeface="Roboto"/>
              </a:rPr>
              <a:t>Affiliation</a:t>
            </a: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r>
              <a:rPr b="1" lang="en-US" sz="1800" strike="noStrike">
                <a:solidFill>
                  <a:srgbClr val="4C4C4C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b="1" lang="en-US" sz="2000" strike="noStrike">
                <a:solidFill>
                  <a:srgbClr val="4C4C4C"/>
                </a:solidFill>
                <a:latin typeface="Roboto"/>
                <a:ea typeface="Roboto"/>
                <a:cs typeface="Roboto"/>
                <a:sym typeface="Roboto"/>
              </a:rPr>
              <a:t>mail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/>
        </p:nvSpPr>
        <p:spPr>
          <a:xfrm>
            <a:off x="2531880" y="0"/>
            <a:ext cx="8063640" cy="899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7"/>
          <p:cNvSpPr txBox="1"/>
          <p:nvPr/>
        </p:nvSpPr>
        <p:spPr>
          <a:xfrm>
            <a:off x="2063880" y="1368000"/>
            <a:ext cx="8099640" cy="4931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